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71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754D-38CA-47AA-AB17-B94295028C25}" type="datetimeFigureOut">
              <a:rPr lang="zh-CN" altLang="en-US" smtClean="0"/>
              <a:t>2015/1/1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779-288E-4AE2-9FA8-3FB4E5AC92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61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754D-38CA-47AA-AB17-B94295028C25}" type="datetimeFigureOut">
              <a:rPr lang="zh-CN" altLang="en-US" smtClean="0"/>
              <a:t>2015/1/1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779-288E-4AE2-9FA8-3FB4E5AC92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04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754D-38CA-47AA-AB17-B94295028C25}" type="datetimeFigureOut">
              <a:rPr lang="zh-CN" altLang="en-US" smtClean="0"/>
              <a:t>2015/1/1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779-288E-4AE2-9FA8-3FB4E5AC92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03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754D-38CA-47AA-AB17-B94295028C25}" type="datetimeFigureOut">
              <a:rPr lang="zh-CN" altLang="en-US" smtClean="0"/>
              <a:t>2015/1/1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779-288E-4AE2-9FA8-3FB4E5AC92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3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754D-38CA-47AA-AB17-B94295028C25}" type="datetimeFigureOut">
              <a:rPr lang="zh-CN" altLang="en-US" smtClean="0"/>
              <a:t>2015/1/1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779-288E-4AE2-9FA8-3FB4E5AC92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74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754D-38CA-47AA-AB17-B94295028C25}" type="datetimeFigureOut">
              <a:rPr lang="zh-CN" altLang="en-US" smtClean="0"/>
              <a:t>2015/1/1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779-288E-4AE2-9FA8-3FB4E5AC92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85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754D-38CA-47AA-AB17-B94295028C25}" type="datetimeFigureOut">
              <a:rPr lang="zh-CN" altLang="en-US" smtClean="0"/>
              <a:t>2015/1/1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779-288E-4AE2-9FA8-3FB4E5AC92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44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754D-38CA-47AA-AB17-B94295028C25}" type="datetimeFigureOut">
              <a:rPr lang="zh-CN" altLang="en-US" smtClean="0"/>
              <a:t>2015/1/1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779-288E-4AE2-9FA8-3FB4E5AC92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88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754D-38CA-47AA-AB17-B94295028C25}" type="datetimeFigureOut">
              <a:rPr lang="zh-CN" altLang="en-US" smtClean="0"/>
              <a:t>2015/1/1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779-288E-4AE2-9FA8-3FB4E5AC92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35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754D-38CA-47AA-AB17-B94295028C25}" type="datetimeFigureOut">
              <a:rPr lang="zh-CN" altLang="en-US" smtClean="0"/>
              <a:t>2015/1/1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779-288E-4AE2-9FA8-3FB4E5AC92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73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754D-38CA-47AA-AB17-B94295028C25}" type="datetimeFigureOut">
              <a:rPr lang="zh-CN" altLang="en-US" smtClean="0"/>
              <a:t>2015/1/1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BF779-288E-4AE2-9FA8-3FB4E5AC92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1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754D-38CA-47AA-AB17-B94295028C25}" type="datetimeFigureOut">
              <a:rPr lang="zh-CN" altLang="en-US" smtClean="0"/>
              <a:t>2015/1/1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BF779-288E-4AE2-9FA8-3FB4E5AC92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11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76300" y="5722203"/>
            <a:ext cx="7425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smtClean="0"/>
              <a:t>Electron </a:t>
            </a:r>
            <a:r>
              <a:rPr lang="en-US" altLang="zh-CN" sz="2400" dirty="0"/>
              <a:t>density calculated at </a:t>
            </a:r>
            <a:r>
              <a:rPr lang="en-US" altLang="zh-CN" sz="2400" dirty="0" smtClean="0"/>
              <a:t>different time period for </a:t>
            </a:r>
            <a:r>
              <a:rPr lang="en-US" altLang="zh-CN" sz="2400" dirty="0"/>
              <a:t>the </a:t>
            </a:r>
            <a:r>
              <a:rPr lang="en-US" altLang="zh-CN" sz="2400" dirty="0" smtClean="0"/>
              <a:t>(A): {</a:t>
            </a:r>
            <a:r>
              <a:rPr lang="en-US" altLang="zh-CN" sz="2400" dirty="0"/>
              <a:t>101</a:t>
            </a:r>
            <a:r>
              <a:rPr lang="en-US" altLang="zh-CN" sz="2400" dirty="0" smtClean="0"/>
              <a:t>}-TiO</a:t>
            </a:r>
            <a:r>
              <a:rPr lang="en-US" altLang="zh-CN" sz="2400" baseline="-25000" dirty="0" smtClean="0"/>
              <a:t>2, </a:t>
            </a:r>
            <a:r>
              <a:rPr lang="en-US" altLang="zh-CN" sz="2400" dirty="0" smtClean="0"/>
              <a:t>(</a:t>
            </a:r>
            <a:r>
              <a:rPr lang="en-US" altLang="zh-CN" sz="2400" dirty="0"/>
              <a:t>B): </a:t>
            </a:r>
            <a:r>
              <a:rPr lang="en-US" altLang="zh-CN" sz="2400" dirty="0" smtClean="0"/>
              <a:t>{010}-</a:t>
            </a:r>
            <a:r>
              <a:rPr lang="en-US" altLang="zh-CN" sz="2400" dirty="0"/>
              <a:t>TiO</a:t>
            </a:r>
            <a:r>
              <a:rPr lang="en-US" altLang="zh-CN" sz="2400" baseline="-25000" dirty="0"/>
              <a:t>2</a:t>
            </a:r>
            <a:r>
              <a:rPr lang="en-US" altLang="zh-CN" sz="2400" dirty="0" smtClean="0"/>
              <a:t> (</a:t>
            </a:r>
            <a:r>
              <a:rPr lang="en-US" altLang="zh-CN" sz="2400" dirty="0"/>
              <a:t>C): </a:t>
            </a:r>
            <a:r>
              <a:rPr lang="en-US" altLang="zh-CN" sz="2400" dirty="0" smtClean="0"/>
              <a:t>{001</a:t>
            </a:r>
            <a:r>
              <a:rPr lang="en-US" altLang="zh-CN" sz="2400" dirty="0"/>
              <a:t>}-TiO</a:t>
            </a:r>
            <a:r>
              <a:rPr lang="en-US" altLang="zh-CN" sz="2400" baseline="-25000" dirty="0"/>
              <a:t>2</a:t>
            </a:r>
            <a:endParaRPr lang="zh-CN" altLang="zh-CN" sz="2400" baseline="-25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52400" y="107345"/>
            <a:ext cx="2438400" cy="4973894"/>
            <a:chOff x="0" y="107345"/>
            <a:chExt cx="2438400" cy="4973894"/>
          </a:xfrm>
        </p:grpSpPr>
        <p:pic>
          <p:nvPicPr>
            <p:cNvPr id="1030" name="Picture 6" descr="C:\Users\lch\Desktop\101movie4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07345"/>
              <a:ext cx="1447800" cy="4973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lch\Desktop\101movie3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01261"/>
              <a:ext cx="2286000" cy="3953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0" y="325061"/>
              <a:ext cx="352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/>
                <a:t>A</a:t>
              </a:r>
              <a:endParaRPr lang="zh-CN" altLang="en-US" sz="24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33307" y="96461"/>
            <a:ext cx="2481693" cy="4984778"/>
            <a:chOff x="2971800" y="96461"/>
            <a:chExt cx="2481693" cy="4984778"/>
          </a:xfrm>
        </p:grpSpPr>
        <p:pic>
          <p:nvPicPr>
            <p:cNvPr id="1032" name="Picture 8" descr="C:\Users\lch\Desktop\010movie4.gif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96461"/>
              <a:ext cx="1048807" cy="4984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lch\Desktop\010movie3.gif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6093" y="325061"/>
              <a:ext cx="2057400" cy="3877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971800" y="401261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B</a:t>
              </a:r>
              <a:endParaRPr lang="zh-CN" altLang="en-US" sz="24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92568" y="96461"/>
            <a:ext cx="2501146" cy="5008939"/>
            <a:chOff x="6392568" y="96461"/>
            <a:chExt cx="2501146" cy="5008939"/>
          </a:xfrm>
        </p:grpSpPr>
        <p:pic>
          <p:nvPicPr>
            <p:cNvPr id="1034" name="Picture 10" descr="C:\Users\lch\Desktop\001movie-4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568" y="96461"/>
              <a:ext cx="1075032" cy="500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:\Users\lch\Desktop\001movie-44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80999"/>
              <a:ext cx="2264314" cy="3951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400800" y="401261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/>
                <a:t>C</a:t>
              </a:r>
              <a:endParaRPr lang="zh-CN" alt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565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34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NTKO</dc:creator>
  <cp:lastModifiedBy>lch</cp:lastModifiedBy>
  <cp:revision>10</cp:revision>
  <dcterms:created xsi:type="dcterms:W3CDTF">2014-10-29T00:59:54Z</dcterms:created>
  <dcterms:modified xsi:type="dcterms:W3CDTF">2015-01-01T15:59:13Z</dcterms:modified>
</cp:coreProperties>
</file>