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</p:sldIdLst>
  <p:sldSz cx="9144000" cy="6858000" type="screen4x3"/>
  <p:notesSz cx="9928225" cy="67976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A67F7-D69D-4620-8ABC-C2D13040B20F}" type="datetimeFigureOut">
              <a:rPr lang="zh-CN" altLang="en-US" smtClean="0"/>
              <a:t>2016/7/30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1D716-2267-4FE4-A089-F4B4FA43E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485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52BC-B894-4CF9-9A42-166CFACB47F7}" type="datetimeFigureOut">
              <a:rPr lang="zh-CN" altLang="en-US" smtClean="0"/>
              <a:t>2016/7/30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385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52BC-B894-4CF9-9A42-166CFACB47F7}" type="datetimeFigureOut">
              <a:rPr lang="zh-CN" altLang="en-US" smtClean="0"/>
              <a:t>2016/7/30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438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52BC-B894-4CF9-9A42-166CFACB47F7}" type="datetimeFigureOut">
              <a:rPr lang="zh-CN" altLang="en-US" smtClean="0"/>
              <a:t>2016/7/30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631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52BC-B894-4CF9-9A42-166CFACB47F7}" type="datetimeFigureOut">
              <a:rPr lang="zh-CN" altLang="en-US" smtClean="0"/>
              <a:t>2016/7/30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23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52BC-B894-4CF9-9A42-166CFACB47F7}" type="datetimeFigureOut">
              <a:rPr lang="zh-CN" altLang="en-US" smtClean="0"/>
              <a:t>2016/7/30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633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52BC-B894-4CF9-9A42-166CFACB47F7}" type="datetimeFigureOut">
              <a:rPr lang="zh-CN" altLang="en-US" smtClean="0"/>
              <a:t>2016/7/30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299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52BC-B894-4CF9-9A42-166CFACB47F7}" type="datetimeFigureOut">
              <a:rPr lang="zh-CN" altLang="en-US" smtClean="0"/>
              <a:t>2016/7/30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947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52BC-B894-4CF9-9A42-166CFACB47F7}" type="datetimeFigureOut">
              <a:rPr lang="zh-CN" altLang="en-US" smtClean="0"/>
              <a:t>2016/7/30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850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52BC-B894-4CF9-9A42-166CFACB47F7}" type="datetimeFigureOut">
              <a:rPr lang="zh-CN" altLang="en-US" smtClean="0"/>
              <a:t>2016/7/30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262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52BC-B894-4CF9-9A42-166CFACB47F7}" type="datetimeFigureOut">
              <a:rPr lang="zh-CN" altLang="en-US" smtClean="0"/>
              <a:t>2016/7/30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16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52BC-B894-4CF9-9A42-166CFACB47F7}" type="datetimeFigureOut">
              <a:rPr lang="zh-CN" altLang="en-US" smtClean="0"/>
              <a:t>2016/7/30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784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852BC-B894-4CF9-9A42-166CFACB47F7}" type="datetimeFigureOut">
              <a:rPr lang="zh-CN" altLang="en-US" smtClean="0"/>
              <a:t>2016/7/30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40024-783D-4226-8A33-711CE895FC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383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3808" y="2060848"/>
            <a:ext cx="3044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Thesis Subject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3986" y="2994672"/>
            <a:ext cx="104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180132"/>
            <a:ext cx="2679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WEEKLY REPORT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接连接符 4"/>
          <p:cNvCxnSpPr/>
          <p:nvPr/>
        </p:nvCxnSpPr>
        <p:spPr>
          <a:xfrm>
            <a:off x="107157" y="692696"/>
            <a:ext cx="864076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5"/>
          <p:cNvCxnSpPr/>
          <p:nvPr/>
        </p:nvCxnSpPr>
        <p:spPr>
          <a:xfrm>
            <a:off x="107504" y="6093296"/>
            <a:ext cx="86407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2407332" y="6115150"/>
            <a:ext cx="40411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 of Time: July 11-23</a:t>
            </a:r>
            <a:endParaRPr lang="zh-CN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377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5192" y="385500"/>
            <a:ext cx="2074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直接连接符 4"/>
          <p:cNvCxnSpPr/>
          <p:nvPr/>
        </p:nvCxnSpPr>
        <p:spPr>
          <a:xfrm>
            <a:off x="107157" y="939005"/>
            <a:ext cx="864076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5"/>
          <p:cNvCxnSpPr/>
          <p:nvPr/>
        </p:nvCxnSpPr>
        <p:spPr>
          <a:xfrm>
            <a:off x="142082" y="1002505"/>
            <a:ext cx="86407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81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7591" y="385500"/>
            <a:ext cx="2720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Results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直接连接符 4"/>
          <p:cNvCxnSpPr/>
          <p:nvPr/>
        </p:nvCxnSpPr>
        <p:spPr>
          <a:xfrm>
            <a:off x="107157" y="939005"/>
            <a:ext cx="864076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5"/>
          <p:cNvCxnSpPr/>
          <p:nvPr/>
        </p:nvCxnSpPr>
        <p:spPr>
          <a:xfrm>
            <a:off x="142082" y="1002505"/>
            <a:ext cx="86407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823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5912" y="385500"/>
            <a:ext cx="4138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to be Answered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直接连接符 4"/>
          <p:cNvCxnSpPr/>
          <p:nvPr/>
        </p:nvCxnSpPr>
        <p:spPr>
          <a:xfrm>
            <a:off x="107157" y="939005"/>
            <a:ext cx="864076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5"/>
          <p:cNvCxnSpPr/>
          <p:nvPr/>
        </p:nvCxnSpPr>
        <p:spPr>
          <a:xfrm>
            <a:off x="142082" y="1002505"/>
            <a:ext cx="86407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349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0574" y="385500"/>
            <a:ext cx="3677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直接连接符 4"/>
          <p:cNvCxnSpPr/>
          <p:nvPr/>
        </p:nvCxnSpPr>
        <p:spPr>
          <a:xfrm>
            <a:off x="107157" y="939005"/>
            <a:ext cx="864076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5"/>
          <p:cNvCxnSpPr/>
          <p:nvPr/>
        </p:nvCxnSpPr>
        <p:spPr>
          <a:xfrm>
            <a:off x="142082" y="1002505"/>
            <a:ext cx="86407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941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5354" y="385500"/>
            <a:ext cx="1702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直接连接符 4"/>
          <p:cNvCxnSpPr/>
          <p:nvPr/>
        </p:nvCxnSpPr>
        <p:spPr>
          <a:xfrm>
            <a:off x="107157" y="939005"/>
            <a:ext cx="864076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5"/>
          <p:cNvCxnSpPr/>
          <p:nvPr/>
        </p:nvCxnSpPr>
        <p:spPr>
          <a:xfrm>
            <a:off x="142082" y="1002505"/>
            <a:ext cx="86407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037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250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 questions to be resolved for next two weeks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直接连接符 4"/>
          <p:cNvCxnSpPr/>
          <p:nvPr/>
        </p:nvCxnSpPr>
        <p:spPr>
          <a:xfrm>
            <a:off x="107157" y="939005"/>
            <a:ext cx="864076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5"/>
          <p:cNvCxnSpPr/>
          <p:nvPr/>
        </p:nvCxnSpPr>
        <p:spPr>
          <a:xfrm>
            <a:off x="142082" y="1002505"/>
            <a:ext cx="864076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142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</Words>
  <Application>Microsoft Office PowerPoint</Application>
  <PresentationFormat>全屏显示(4:3)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xiuli</dc:creator>
  <cp:lastModifiedBy>xiuli</cp:lastModifiedBy>
  <cp:revision>7</cp:revision>
  <cp:lastPrinted>2016-07-29T06:12:29Z</cp:lastPrinted>
  <dcterms:created xsi:type="dcterms:W3CDTF">2016-07-29T06:00:21Z</dcterms:created>
  <dcterms:modified xsi:type="dcterms:W3CDTF">2016-07-30T02:11:18Z</dcterms:modified>
</cp:coreProperties>
</file>